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2"/>
  </p:notesMasterIdLst>
  <p:sldIdLst>
    <p:sldId id="259" r:id="rId6"/>
    <p:sldId id="475" r:id="rId7"/>
    <p:sldId id="280" r:id="rId8"/>
    <p:sldId id="495" r:id="rId9"/>
    <p:sldId id="505" r:id="rId10"/>
    <p:sldId id="50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eSans" panose="020B0504020202020204" charset="0"/>
      <p:regular r:id="rId17"/>
      <p:bold r:id="rId18"/>
      <p:italic r:id="rId19"/>
      <p:boldItalic r:id="rId20"/>
    </p:embeddedFont>
    <p:embeddedFont>
      <p:font typeface="Magra" panose="020B0604020202020204" charset="0"/>
      <p:regular r:id="rId21"/>
      <p:bold r:id="rId22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86"/>
    <a:srgbClr val="8CCFF0"/>
    <a:srgbClr val="91BA0E"/>
    <a:srgbClr val="E2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88"/>
  </p:normalViewPr>
  <p:slideViewPr>
    <p:cSldViewPr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FD82-E47B-48FF-AC72-D386BEBD8514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275C-C728-4C20-A7A4-2084CF1ECD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2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26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5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5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384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83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473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013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838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968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3260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374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7454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708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91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062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11560" y="1059582"/>
            <a:ext cx="4608512" cy="195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-</a:t>
            </a:r>
          </a:p>
          <a:p>
            <a:pPr>
              <a:lnSpc>
                <a:spcPts val="4800"/>
              </a:lnSpc>
            </a:pPr>
            <a:r>
              <a:rPr lang="es-AR" sz="4800" b="1">
                <a:latin typeface="FreeSans" pitchFamily="34" charset="0"/>
                <a:ea typeface="FreeSans" pitchFamily="34" charset="0"/>
                <a:cs typeface="FreeSans" pitchFamily="34" charset="0"/>
              </a:rPr>
              <a:t>Gestión comercial</a:t>
            </a:r>
            <a:endParaRPr lang="es-AR" sz="4800" b="1" dirty="0"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2" y="1714500"/>
            <a:ext cx="20574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27E712-88B5-4DC4-BEDC-6DFF68FB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780"/>
          <a:stretch/>
        </p:blipFill>
        <p:spPr>
          <a:xfrm>
            <a:off x="1317" y="0"/>
            <a:ext cx="9144000" cy="51435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95486"/>
            <a:ext cx="7632848" cy="17145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Objeciones y cierres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2209535"/>
            <a:ext cx="3816424" cy="72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MODULO 2</a:t>
            </a:r>
            <a:endParaRPr lang="es-AR" sz="4800" b="1" dirty="0">
              <a:solidFill>
                <a:srgbClr val="FF0000"/>
              </a:solidFill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23" y="150821"/>
            <a:ext cx="3927921" cy="476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MX" sz="2800" b="1" dirty="0"/>
              <a:t>Tipos de objeciones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172E3-DE54-41AA-BAA5-74D123E0C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r="18784"/>
          <a:stretch/>
        </p:blipFill>
        <p:spPr>
          <a:xfrm>
            <a:off x="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39D31BA7-6F57-47C3-ABD7-A64EED79B01B}"/>
              </a:ext>
            </a:extLst>
          </p:cNvPr>
          <p:cNvSpPr txBox="1">
            <a:spLocks/>
          </p:cNvSpPr>
          <p:nvPr/>
        </p:nvSpPr>
        <p:spPr>
          <a:xfrm>
            <a:off x="4587406" y="1781089"/>
            <a:ext cx="4932040" cy="1581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-Explicitas o reales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defRPr/>
            </a:pPr>
            <a:r>
              <a:rPr lang="es-MX" sz="2800" b="1" dirty="0">
                <a:solidFill>
                  <a:srgbClr val="4F81BD"/>
                </a:solidFill>
                <a:latin typeface="Calibri"/>
              </a:rPr>
              <a:t>-Ocultas o de postergación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9028596F-3F84-49BA-A551-0A0D079736F2}"/>
              </a:ext>
            </a:extLst>
          </p:cNvPr>
          <p:cNvSpPr txBox="1">
            <a:spLocks/>
          </p:cNvSpPr>
          <p:nvPr/>
        </p:nvSpPr>
        <p:spPr>
          <a:xfrm>
            <a:off x="4788024" y="2928935"/>
            <a:ext cx="3927921" cy="37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18491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C27B7E-C38B-4503-80C7-A1EBAD374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r="6837"/>
          <a:stretch/>
        </p:blipFill>
        <p:spPr>
          <a:xfrm flipH="1">
            <a:off x="2483768" y="10"/>
            <a:ext cx="6660231" cy="51434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3FB20CCB-FAC0-41E9-AE8F-BAACD0F357FA}"/>
              </a:ext>
            </a:extLst>
          </p:cNvPr>
          <p:cNvSpPr txBox="1">
            <a:spLocks/>
          </p:cNvSpPr>
          <p:nvPr/>
        </p:nvSpPr>
        <p:spPr>
          <a:xfrm>
            <a:off x="-1" y="-175402"/>
            <a:ext cx="4159374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306B76FB-BA4F-41F1-92E6-FF8CE9DA2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7" y="537065"/>
            <a:ext cx="3927921" cy="4767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s-MX" sz="2800" b="1" dirty="0"/>
              <a:t>Para poder Abordar las objeciones debemos: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2BBB4C7-DDFF-4436-AE04-B98BF8363E10}"/>
              </a:ext>
            </a:extLst>
          </p:cNvPr>
          <p:cNvSpPr txBox="1">
            <a:spLocks/>
          </p:cNvSpPr>
          <p:nvPr/>
        </p:nvSpPr>
        <p:spPr>
          <a:xfrm>
            <a:off x="163252" y="775421"/>
            <a:ext cx="3996122" cy="32364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1. Escuchar cuidadosamente.</a:t>
            </a:r>
            <a:b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2. Identificar la objeción real.</a:t>
            </a:r>
            <a:b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3. Revertir la misma.</a:t>
            </a:r>
            <a:b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4. </a:t>
            </a:r>
            <a:r>
              <a:rPr lang="es-MX" sz="1600" dirty="0">
                <a:solidFill>
                  <a:prstClr val="black"/>
                </a:solidFill>
                <a:latin typeface="Calibri"/>
              </a:rPr>
              <a:t>Conducir al cierre</a:t>
            </a:r>
            <a:b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5. Ofrecer la alternativa que mejor se ajusta al cliente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66320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C27B7E-C38B-4503-80C7-A1EBAD374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r="6938"/>
          <a:stretch/>
        </p:blipFill>
        <p:spPr>
          <a:xfrm flipH="1">
            <a:off x="2483768" y="10"/>
            <a:ext cx="6660231" cy="51434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3FB20CCB-FAC0-41E9-AE8F-BAACD0F357FA}"/>
              </a:ext>
            </a:extLst>
          </p:cNvPr>
          <p:cNvSpPr txBox="1">
            <a:spLocks/>
          </p:cNvSpPr>
          <p:nvPr/>
        </p:nvSpPr>
        <p:spPr>
          <a:xfrm>
            <a:off x="323528" y="178213"/>
            <a:ext cx="4159374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5C080A-E73F-4608-9A88-42B19566AB7B}"/>
              </a:ext>
            </a:extLst>
          </p:cNvPr>
          <p:cNvSpPr txBox="1">
            <a:spLocks/>
          </p:cNvSpPr>
          <p:nvPr/>
        </p:nvSpPr>
        <p:spPr>
          <a:xfrm>
            <a:off x="358485" y="841772"/>
            <a:ext cx="3017520" cy="240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¡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Muchas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gracias!</a:t>
            </a:r>
          </a:p>
        </p:txBody>
      </p:sp>
    </p:spTree>
    <p:extLst>
      <p:ext uri="{BB962C8B-B14F-4D97-AF65-F5344CB8AC3E}">
        <p14:creationId xmlns:p14="http://schemas.microsoft.com/office/powerpoint/2010/main" val="13445381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2714666-AFC5-B348-9F9A-6129E34DA4A8}" vid="{73D1D135-5EE4-1742-809E-165DCA2A89F3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3FDCABA4991244981EF5F6D52F0477" ma:contentTypeVersion="4" ma:contentTypeDescription="Crear nuevo documento." ma:contentTypeScope="" ma:versionID="0e1ac00f7ba5ed6f203593c1ab593b8a">
  <xsd:schema xmlns:xsd="http://www.w3.org/2001/XMLSchema" xmlns:xs="http://www.w3.org/2001/XMLSchema" xmlns:p="http://schemas.microsoft.com/office/2006/metadata/properties" xmlns:ns2="a989ce3e-9558-4b4a-8bb0-bd5160a50d0f" xmlns:ns3="44c0ba94-1d29-40d8-9ccd-d15b1ed67ea1" targetNamespace="http://schemas.microsoft.com/office/2006/metadata/properties" ma:root="true" ma:fieldsID="6687b1ba79659d5416b748f663a4aefa" ns2:_="" ns3:_="">
    <xsd:import namespace="a989ce3e-9558-4b4a-8bb0-bd5160a50d0f"/>
    <xsd:import namespace="44c0ba94-1d29-40d8-9ccd-d15b1ed6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ce3e-9558-4b4a-8bb0-bd5160a50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ba94-1d29-40d8-9ccd-d15b1ed6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D8694A-E5E8-4670-9528-13D339C8D1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A80A07-C825-42D4-87D8-A5F04E738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9ce3e-9558-4b4a-8bb0-bd5160a50d0f"/>
    <ds:schemaRef ds:uri="44c0ba94-1d29-40d8-9ccd-d15b1ed6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94FA4A-8FF9-4D34-8701-996FF77B1B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Plantilla-PPT-Evoltis Academy</Template>
  <TotalTime>9</TotalTime>
  <Words>79</Words>
  <Application>Microsoft Office PowerPoint</Application>
  <PresentationFormat>Presentación en pantalla (16:9)</PresentationFormat>
  <Paragraphs>17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FreeSans</vt:lpstr>
      <vt:lpstr>Calibri</vt:lpstr>
      <vt:lpstr>Magra</vt:lpstr>
      <vt:lpstr>Arial</vt:lpstr>
      <vt:lpstr>Tema de Office</vt:lpstr>
      <vt:lpstr>1_Tema de Office</vt:lpstr>
      <vt:lpstr>Presentación de PowerPoint</vt:lpstr>
      <vt:lpstr>Objeciones y cierres</vt:lpstr>
      <vt:lpstr>Presentación de PowerPoint</vt:lpstr>
      <vt:lpstr>Tipos de objeciones</vt:lpstr>
      <vt:lpstr>Para poder Abordar las objeciones debemos: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Gomez</dc:creator>
  <cp:lastModifiedBy>Alexis  Prado</cp:lastModifiedBy>
  <cp:revision>13</cp:revision>
  <dcterms:created xsi:type="dcterms:W3CDTF">2021-08-02T15:15:26Z</dcterms:created>
  <dcterms:modified xsi:type="dcterms:W3CDTF">2021-11-03T16:50:47Z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0x010100673FDCABA4991244981EF5F6D52F0477</vt:lpwstr>
  </property>
</Properties>
</file>