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2"/>
  </p:notesMasterIdLst>
  <p:sldIdLst>
    <p:sldId id="259" r:id="rId7"/>
    <p:sldId id="475" r:id="rId8"/>
    <p:sldId id="280" r:id="rId9"/>
    <p:sldId id="305" r:id="rId10"/>
    <p:sldId id="30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ans" panose="020B0504020202020204" charset="0"/>
      <p:regular r:id="rId17"/>
      <p:bold r:id="rId18"/>
      <p:italic r:id="rId19"/>
      <p:boldItalic r:id="rId20"/>
    </p:embeddedFont>
    <p:embeddedFont>
      <p:font typeface="Magra" panose="020B0604020202020204" charset="0"/>
      <p:regular r:id="rId21"/>
      <p:bold r:id="rId22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80320" cy="533880"/>
          </a:xfrm>
        </p:spPr>
        <p:txBody>
          <a:bodyPr wrap="square" lIns="90000" tIns="45000" rIns="90000" bIns="4500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AE3F-C04E-4987-95AE-E14E23B7D418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 pitchFamily="2"/>
              <a:cs typeface="Arial"/>
            </a:endParaRPr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lIns="90000" tIns="45000" rIns="90000" bIns="45000" anchor="t"/>
          <a:lstStyle/>
          <a:p>
            <a:pPr lvl="0"/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80320" cy="533880"/>
          </a:xfrm>
        </p:spPr>
        <p:txBody>
          <a:bodyPr wrap="square" lIns="90000" tIns="45000" rIns="90000" bIns="4500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AE3F-C04E-4987-95AE-E14E23B7D418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 pitchFamily="2"/>
              <a:cs typeface="Arial"/>
            </a:endParaRPr>
          </a:p>
        </p:txBody>
      </p:sp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0680"/>
          </a:xfrm>
        </p:spPr>
        <p:txBody>
          <a:bodyPr wrap="square" lIns="90000" tIns="45000" rIns="90000" bIns="45000" anchor="t"/>
          <a:lstStyle/>
          <a:p>
            <a:pPr lvl="0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468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217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45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944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730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9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7808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78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71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04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950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62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439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383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41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997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474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468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87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887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855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1391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50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30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30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Formación comercial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2" y="1714500"/>
            <a:ext cx="20574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7E712-88B5-4DC4-BEDC-6DFF68FB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/>
        </p:blipFill>
        <p:spPr>
          <a:xfrm>
            <a:off x="1317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5486"/>
            <a:ext cx="7632848" cy="1714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Objeciones y cierres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1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536120" y="784620"/>
            <a:ext cx="5917050" cy="3879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99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Trampas de la Venta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59832" y="1491630"/>
            <a:ext cx="5411070" cy="32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536120" y="784620"/>
            <a:ext cx="5917050" cy="3879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99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PITCH DE VENTAS</a:t>
            </a:r>
          </a:p>
        </p:txBody>
      </p:sp>
      <p:sp>
        <p:nvSpPr>
          <p:cNvPr id="4" name="10 Rectángulo">
            <a:extLst>
              <a:ext uri="{FF2B5EF4-FFF2-40B4-BE49-F238E27FC236}">
                <a16:creationId xmlns:a16="http://schemas.microsoft.com/office/drawing/2014/main" id="{2CFE6AC3-E92D-4597-9291-0BEC80E92FF2}"/>
              </a:ext>
            </a:extLst>
          </p:cNvPr>
          <p:cNvSpPr/>
          <p:nvPr/>
        </p:nvSpPr>
        <p:spPr>
          <a:xfrm>
            <a:off x="1536120" y="1419622"/>
            <a:ext cx="6214860" cy="16310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 marL="285750" indent="-285750" algn="just">
              <a:spcBef>
                <a:spcPts val="270"/>
              </a:spcBef>
              <a:buFontTx/>
              <a:buChar char="-"/>
            </a:pPr>
            <a:r>
              <a:rPr lang="es-A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Saludo inicial</a:t>
            </a:r>
          </a:p>
          <a:p>
            <a:pPr marL="285750" indent="-285750" algn="just">
              <a:spcBef>
                <a:spcPts val="270"/>
              </a:spcBef>
              <a:buFontTx/>
              <a:buChar char="-"/>
            </a:pPr>
            <a:r>
              <a:rPr lang="es-A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Frase Gancho</a:t>
            </a:r>
          </a:p>
          <a:p>
            <a:pPr marL="285750" indent="-285750" algn="just">
              <a:spcBef>
                <a:spcPts val="270"/>
              </a:spcBef>
              <a:buFontTx/>
              <a:buChar char="-"/>
            </a:pPr>
            <a:r>
              <a:rPr lang="es-A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Argumentación – Presentación de propuesta</a:t>
            </a:r>
          </a:p>
          <a:p>
            <a:pPr marL="285750" indent="-285750" algn="just">
              <a:spcBef>
                <a:spcPts val="270"/>
              </a:spcBef>
              <a:buFontTx/>
              <a:buChar char="-"/>
            </a:pPr>
            <a:r>
              <a:rPr lang="es-A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Indagación – Objeciones</a:t>
            </a:r>
          </a:p>
          <a:p>
            <a:pPr marL="285750" indent="-285750" algn="just">
              <a:spcBef>
                <a:spcPts val="270"/>
              </a:spcBef>
              <a:buFontTx/>
              <a:buChar char="-"/>
            </a:pPr>
            <a:r>
              <a:rPr lang="es-AR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Cierre comercial</a:t>
            </a:r>
          </a:p>
        </p:txBody>
      </p:sp>
    </p:spTree>
    <p:extLst>
      <p:ext uri="{BB962C8B-B14F-4D97-AF65-F5344CB8AC3E}">
        <p14:creationId xmlns:p14="http://schemas.microsoft.com/office/powerpoint/2010/main" val="549284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10</TotalTime>
  <Words>34</Words>
  <Application>Microsoft Office PowerPoint</Application>
  <PresentationFormat>Presentación en pantalla (16:9)</PresentationFormat>
  <Paragraphs>16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FreeSans</vt:lpstr>
      <vt:lpstr>Arial</vt:lpstr>
      <vt:lpstr>Magra</vt:lpstr>
      <vt:lpstr>Tema de Office</vt:lpstr>
      <vt:lpstr>1_Tema de Office</vt:lpstr>
      <vt:lpstr>2_Tema de Office</vt:lpstr>
      <vt:lpstr>Presentación de PowerPoint</vt:lpstr>
      <vt:lpstr>Objeciones y cierres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9</cp:revision>
  <dcterms:created xsi:type="dcterms:W3CDTF">2021-08-02T15:15:26Z</dcterms:created>
  <dcterms:modified xsi:type="dcterms:W3CDTF">2021-11-03T16:24:26Z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