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2"/>
  </p:notesMasterIdLst>
  <p:sldIdLst>
    <p:sldId id="259" r:id="rId6"/>
    <p:sldId id="475" r:id="rId7"/>
    <p:sldId id="280" r:id="rId8"/>
    <p:sldId id="271" r:id="rId9"/>
    <p:sldId id="287" r:id="rId10"/>
    <p:sldId id="49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ans" panose="020B0504020202020204" charset="0"/>
      <p:regular r:id="rId17"/>
      <p:bold r:id="rId18"/>
      <p:italic r:id="rId19"/>
      <p:boldItalic r:id="rId20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691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8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10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18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014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289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030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02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83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4829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26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287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Gestión comercial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E00FED-E942-4BC7-B8F1-152A6E981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19586"/>
          <a:stretch/>
        </p:blipFill>
        <p:spPr>
          <a:xfrm>
            <a:off x="-17604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9362" y="1714500"/>
            <a:ext cx="2758208" cy="17145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Modelos</a:t>
            </a:r>
            <a:b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</a:br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Mentales</a:t>
            </a:r>
            <a:endParaRPr lang="es-A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2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87624" y="1146106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“</a:t>
            </a:r>
            <a:endParaRPr lang="es-AR" sz="9600" b="1" dirty="0">
              <a:solidFill>
                <a:schemeClr val="tx2">
                  <a:lumMod val="60000"/>
                  <a:lumOff val="40000"/>
                </a:schemeClr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1943423"/>
            <a:ext cx="3024336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Vemos las cosas, no como son, sino como somos nosotros”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59632" y="320007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Immanuel Kant</a:t>
            </a:r>
          </a:p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filósofo . 1724  - 1804</a:t>
            </a:r>
            <a:endParaRPr lang="es-AR" sz="1000" dirty="0">
              <a:solidFill>
                <a:schemeClr val="bg1">
                  <a:lumMod val="50000"/>
                </a:schemeClr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17977C-FF68-3941-A984-265FF3780BEF}"/>
              </a:ext>
            </a:extLst>
          </p:cNvPr>
          <p:cNvSpPr/>
          <p:nvPr/>
        </p:nvSpPr>
        <p:spPr>
          <a:xfrm>
            <a:off x="0" y="3867894"/>
            <a:ext cx="1275605" cy="1275605"/>
          </a:xfrm>
          <a:prstGeom prst="rect">
            <a:avLst/>
          </a:prstGeom>
          <a:noFill/>
          <a:ln cap="rnd">
            <a:solidFill>
              <a:schemeClr val="bg1">
                <a:lumMod val="8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75605"/>
                      <a:gd name="connsiteY0" fmla="*/ 0 h 1275605"/>
                      <a:gd name="connsiteX1" fmla="*/ 412446 w 1275605"/>
                      <a:gd name="connsiteY1" fmla="*/ 0 h 1275605"/>
                      <a:gd name="connsiteX2" fmla="*/ 799379 w 1275605"/>
                      <a:gd name="connsiteY2" fmla="*/ 0 h 1275605"/>
                      <a:gd name="connsiteX3" fmla="*/ 1275605 w 1275605"/>
                      <a:gd name="connsiteY3" fmla="*/ 0 h 1275605"/>
                      <a:gd name="connsiteX4" fmla="*/ 1275605 w 1275605"/>
                      <a:gd name="connsiteY4" fmla="*/ 412446 h 1275605"/>
                      <a:gd name="connsiteX5" fmla="*/ 1275605 w 1275605"/>
                      <a:gd name="connsiteY5" fmla="*/ 812135 h 1275605"/>
                      <a:gd name="connsiteX6" fmla="*/ 1275605 w 1275605"/>
                      <a:gd name="connsiteY6" fmla="*/ 1275605 h 1275605"/>
                      <a:gd name="connsiteX7" fmla="*/ 850403 w 1275605"/>
                      <a:gd name="connsiteY7" fmla="*/ 1275605 h 1275605"/>
                      <a:gd name="connsiteX8" fmla="*/ 399690 w 1275605"/>
                      <a:gd name="connsiteY8" fmla="*/ 1275605 h 1275605"/>
                      <a:gd name="connsiteX9" fmla="*/ 0 w 1275605"/>
                      <a:gd name="connsiteY9" fmla="*/ 1275605 h 1275605"/>
                      <a:gd name="connsiteX10" fmla="*/ 0 w 1275605"/>
                      <a:gd name="connsiteY10" fmla="*/ 850403 h 1275605"/>
                      <a:gd name="connsiteX11" fmla="*/ 0 w 1275605"/>
                      <a:gd name="connsiteY11" fmla="*/ 437958 h 1275605"/>
                      <a:gd name="connsiteX12" fmla="*/ 0 w 1275605"/>
                      <a:gd name="connsiteY12" fmla="*/ 0 h 1275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75605" h="1275605" extrusionOk="0">
                        <a:moveTo>
                          <a:pt x="0" y="0"/>
                        </a:moveTo>
                        <a:cubicBezTo>
                          <a:pt x="89411" y="-46684"/>
                          <a:pt x="224786" y="14169"/>
                          <a:pt x="412446" y="0"/>
                        </a:cubicBezTo>
                        <a:cubicBezTo>
                          <a:pt x="600106" y="-14169"/>
                          <a:pt x="654719" y="27968"/>
                          <a:pt x="799379" y="0"/>
                        </a:cubicBezTo>
                        <a:cubicBezTo>
                          <a:pt x="944039" y="-27968"/>
                          <a:pt x="1056569" y="21463"/>
                          <a:pt x="1275605" y="0"/>
                        </a:cubicBezTo>
                        <a:cubicBezTo>
                          <a:pt x="1276392" y="194341"/>
                          <a:pt x="1246364" y="270362"/>
                          <a:pt x="1275605" y="412446"/>
                        </a:cubicBezTo>
                        <a:cubicBezTo>
                          <a:pt x="1304846" y="554530"/>
                          <a:pt x="1251355" y="676841"/>
                          <a:pt x="1275605" y="812135"/>
                        </a:cubicBezTo>
                        <a:cubicBezTo>
                          <a:pt x="1299855" y="947429"/>
                          <a:pt x="1271874" y="1094979"/>
                          <a:pt x="1275605" y="1275605"/>
                        </a:cubicBezTo>
                        <a:cubicBezTo>
                          <a:pt x="1184295" y="1296568"/>
                          <a:pt x="1032760" y="1246595"/>
                          <a:pt x="850403" y="1275605"/>
                        </a:cubicBezTo>
                        <a:cubicBezTo>
                          <a:pt x="668046" y="1304615"/>
                          <a:pt x="495145" y="1224914"/>
                          <a:pt x="399690" y="1275605"/>
                        </a:cubicBezTo>
                        <a:cubicBezTo>
                          <a:pt x="304235" y="1326296"/>
                          <a:pt x="181064" y="1260451"/>
                          <a:pt x="0" y="1275605"/>
                        </a:cubicBezTo>
                        <a:cubicBezTo>
                          <a:pt x="-32961" y="1108854"/>
                          <a:pt x="16175" y="990478"/>
                          <a:pt x="0" y="850403"/>
                        </a:cubicBezTo>
                        <a:cubicBezTo>
                          <a:pt x="-16175" y="710328"/>
                          <a:pt x="288" y="569182"/>
                          <a:pt x="0" y="437958"/>
                        </a:cubicBezTo>
                        <a:cubicBezTo>
                          <a:pt x="-288" y="306734"/>
                          <a:pt x="25731" y="2023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>
                    <a:lumMod val="50000"/>
                  </a:schemeClr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Video disertante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8312AE-4BDF-43F6-AE09-E2DD18FE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3489"/>
            <a:ext cx="4274840" cy="213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411510"/>
            <a:ext cx="3816424" cy="40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ES" sz="24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Modelo OSAR</a:t>
            </a:r>
            <a:endParaRPr lang="es-AR" sz="2400" b="1" dirty="0"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CB4F8B-688F-9C44-AE14-B5110237D48B}"/>
              </a:ext>
            </a:extLst>
          </p:cNvPr>
          <p:cNvSpPr/>
          <p:nvPr/>
        </p:nvSpPr>
        <p:spPr>
          <a:xfrm>
            <a:off x="0" y="3867894"/>
            <a:ext cx="1275605" cy="1275605"/>
          </a:xfrm>
          <a:prstGeom prst="rect">
            <a:avLst/>
          </a:prstGeom>
          <a:noFill/>
          <a:ln cap="rnd">
            <a:solidFill>
              <a:schemeClr val="bg1">
                <a:lumMod val="8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75605"/>
                      <a:gd name="connsiteY0" fmla="*/ 0 h 1275605"/>
                      <a:gd name="connsiteX1" fmla="*/ 412446 w 1275605"/>
                      <a:gd name="connsiteY1" fmla="*/ 0 h 1275605"/>
                      <a:gd name="connsiteX2" fmla="*/ 799379 w 1275605"/>
                      <a:gd name="connsiteY2" fmla="*/ 0 h 1275605"/>
                      <a:gd name="connsiteX3" fmla="*/ 1275605 w 1275605"/>
                      <a:gd name="connsiteY3" fmla="*/ 0 h 1275605"/>
                      <a:gd name="connsiteX4" fmla="*/ 1275605 w 1275605"/>
                      <a:gd name="connsiteY4" fmla="*/ 412446 h 1275605"/>
                      <a:gd name="connsiteX5" fmla="*/ 1275605 w 1275605"/>
                      <a:gd name="connsiteY5" fmla="*/ 812135 h 1275605"/>
                      <a:gd name="connsiteX6" fmla="*/ 1275605 w 1275605"/>
                      <a:gd name="connsiteY6" fmla="*/ 1275605 h 1275605"/>
                      <a:gd name="connsiteX7" fmla="*/ 850403 w 1275605"/>
                      <a:gd name="connsiteY7" fmla="*/ 1275605 h 1275605"/>
                      <a:gd name="connsiteX8" fmla="*/ 399690 w 1275605"/>
                      <a:gd name="connsiteY8" fmla="*/ 1275605 h 1275605"/>
                      <a:gd name="connsiteX9" fmla="*/ 0 w 1275605"/>
                      <a:gd name="connsiteY9" fmla="*/ 1275605 h 1275605"/>
                      <a:gd name="connsiteX10" fmla="*/ 0 w 1275605"/>
                      <a:gd name="connsiteY10" fmla="*/ 850403 h 1275605"/>
                      <a:gd name="connsiteX11" fmla="*/ 0 w 1275605"/>
                      <a:gd name="connsiteY11" fmla="*/ 437958 h 1275605"/>
                      <a:gd name="connsiteX12" fmla="*/ 0 w 1275605"/>
                      <a:gd name="connsiteY12" fmla="*/ 0 h 1275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75605" h="1275605" extrusionOk="0">
                        <a:moveTo>
                          <a:pt x="0" y="0"/>
                        </a:moveTo>
                        <a:cubicBezTo>
                          <a:pt x="89411" y="-46684"/>
                          <a:pt x="224786" y="14169"/>
                          <a:pt x="412446" y="0"/>
                        </a:cubicBezTo>
                        <a:cubicBezTo>
                          <a:pt x="600106" y="-14169"/>
                          <a:pt x="654719" y="27968"/>
                          <a:pt x="799379" y="0"/>
                        </a:cubicBezTo>
                        <a:cubicBezTo>
                          <a:pt x="944039" y="-27968"/>
                          <a:pt x="1056569" y="21463"/>
                          <a:pt x="1275605" y="0"/>
                        </a:cubicBezTo>
                        <a:cubicBezTo>
                          <a:pt x="1276392" y="194341"/>
                          <a:pt x="1246364" y="270362"/>
                          <a:pt x="1275605" y="412446"/>
                        </a:cubicBezTo>
                        <a:cubicBezTo>
                          <a:pt x="1304846" y="554530"/>
                          <a:pt x="1251355" y="676841"/>
                          <a:pt x="1275605" y="812135"/>
                        </a:cubicBezTo>
                        <a:cubicBezTo>
                          <a:pt x="1299855" y="947429"/>
                          <a:pt x="1271874" y="1094979"/>
                          <a:pt x="1275605" y="1275605"/>
                        </a:cubicBezTo>
                        <a:cubicBezTo>
                          <a:pt x="1184295" y="1296568"/>
                          <a:pt x="1032760" y="1246595"/>
                          <a:pt x="850403" y="1275605"/>
                        </a:cubicBezTo>
                        <a:cubicBezTo>
                          <a:pt x="668046" y="1304615"/>
                          <a:pt x="495145" y="1224914"/>
                          <a:pt x="399690" y="1275605"/>
                        </a:cubicBezTo>
                        <a:cubicBezTo>
                          <a:pt x="304235" y="1326296"/>
                          <a:pt x="181064" y="1260451"/>
                          <a:pt x="0" y="1275605"/>
                        </a:cubicBezTo>
                        <a:cubicBezTo>
                          <a:pt x="-32961" y="1108854"/>
                          <a:pt x="16175" y="990478"/>
                          <a:pt x="0" y="850403"/>
                        </a:cubicBezTo>
                        <a:cubicBezTo>
                          <a:pt x="-16175" y="710328"/>
                          <a:pt x="288" y="569182"/>
                          <a:pt x="0" y="437958"/>
                        </a:cubicBezTo>
                        <a:cubicBezTo>
                          <a:pt x="-288" y="306734"/>
                          <a:pt x="25731" y="2023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>
                    <a:lumMod val="50000"/>
                  </a:schemeClr>
                </a:solidFill>
                <a:latin typeface="FreeSans" panose="020B0504020202020204" pitchFamily="34" charset="0"/>
                <a:ea typeface="FreeSans" panose="020B0504020202020204" pitchFamily="34" charset="0"/>
                <a:cs typeface="FreeSans" panose="020B0504020202020204" pitchFamily="34" charset="0"/>
              </a:rPr>
              <a:t>Video disertante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AD5A7D-5A6C-47A4-9FFA-91D8C08C7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2607"/>
            <a:ext cx="6686872" cy="323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DB35154E-A33A-4BD5-8F5A-E94D70D2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r="23297" b="452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A4CD5C-418E-42C1-81EC-8350FD6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¡Nos </a:t>
            </a:r>
            <a:r>
              <a:rPr lang="en-US" sz="3600" dirty="0" err="1"/>
              <a:t>vemos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próximo</a:t>
            </a:r>
            <a:r>
              <a:rPr lang="en-US" sz="3600" dirty="0"/>
              <a:t> </a:t>
            </a:r>
            <a:r>
              <a:rPr lang="en-US" sz="3600" dirty="0" err="1"/>
              <a:t>Curso</a:t>
            </a:r>
            <a:r>
              <a:rPr lang="en-US" sz="3600" dirty="0"/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30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6</TotalTime>
  <Words>47</Words>
  <Application>Microsoft Office PowerPoint</Application>
  <PresentationFormat>Presentación en pantalla (16:9)</PresentationFormat>
  <Paragraphs>17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Magra</vt:lpstr>
      <vt:lpstr>Arial</vt:lpstr>
      <vt:lpstr>FreeSans</vt:lpstr>
      <vt:lpstr>Calibri</vt:lpstr>
      <vt:lpstr>Tema de Office</vt:lpstr>
      <vt:lpstr>1_Tema de Office</vt:lpstr>
      <vt:lpstr>Presentación de PowerPoint</vt:lpstr>
      <vt:lpstr>Modelos Mentales</vt:lpstr>
      <vt:lpstr>Presentación de PowerPoint</vt:lpstr>
      <vt:lpstr>Presentación de PowerPoint</vt:lpstr>
      <vt:lpstr>Presentación de PowerPoint</vt:lpstr>
      <vt:lpstr>¡Nos vemos el próximo Curso!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5</cp:revision>
  <dcterms:created xsi:type="dcterms:W3CDTF">2021-08-02T15:15:26Z</dcterms:created>
  <dcterms:modified xsi:type="dcterms:W3CDTF">2021-11-03T13:01:47Z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