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  <p:sldMasterId id="2147483672" r:id="rId6"/>
  </p:sldMasterIdLst>
  <p:notesMasterIdLst>
    <p:notesMasterId r:id="rId12"/>
  </p:notesMasterIdLst>
  <p:sldIdLst>
    <p:sldId id="259" r:id="rId7"/>
    <p:sldId id="475" r:id="rId8"/>
    <p:sldId id="280" r:id="rId9"/>
    <p:sldId id="269" r:id="rId10"/>
    <p:sldId id="492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FreeSans" panose="020B0504020202020204" charset="0"/>
      <p:regular r:id="rId21"/>
      <p:bold r:id="rId22"/>
      <p:italic r:id="rId23"/>
      <p:boldItalic r:id="rId24"/>
    </p:embeddedFont>
    <p:embeddedFont>
      <p:font typeface="Magra" panose="020B0604020202020204" charset="0"/>
      <p:regular r:id="rId25"/>
      <p:bold r:id="rId26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D86"/>
    <a:srgbClr val="8CCFF0"/>
    <a:srgbClr val="91BA0E"/>
    <a:srgbClr val="E2F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88"/>
  </p:normalViewPr>
  <p:slideViewPr>
    <p:cSldViewPr>
      <p:cViewPr varScale="1">
        <p:scale>
          <a:sx n="96" d="100"/>
          <a:sy n="96" d="100"/>
        </p:scale>
        <p:origin x="63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12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8FD82-E47B-48FF-AC72-D386BEBD8514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A275C-C728-4C20-A7A4-2084CF1ECD4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275C-C728-4C20-A7A4-2084CF1ECD48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275C-C728-4C20-A7A4-2084CF1ECD48}" type="slidenum">
              <a:rPr lang="es-AR" smtClean="0"/>
              <a:pPr/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1162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275C-C728-4C20-A7A4-2084CF1ECD48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691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489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107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2183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0146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7289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0302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027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8838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4829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266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59EAEF6-BE01-46A3-A8EE-2465950CB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91330-734C-458A-AFA8-629F98C7A816}" type="datetimeFigureOut">
              <a:rPr lang="es-AR"/>
              <a:pPr>
                <a:defRPr/>
              </a:pPr>
              <a:t>3/11/2021</a:t>
            </a:fld>
            <a:endParaRPr lang="es-A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F6D5064-7633-4E8A-A090-8A8EA5B1B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C67D0CD-0071-4FB6-B173-71EA194A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A277A-5D0E-4A05-8B5C-4659E69D5AFE}" type="slidenum">
              <a:rPr lang="es-AR" altLang="es-MX"/>
              <a:pPr/>
              <a:t>‹Nº›</a:t>
            </a:fld>
            <a:endParaRPr lang="es-AR" altLang="es-MX"/>
          </a:p>
        </p:txBody>
      </p:sp>
    </p:spTree>
    <p:extLst>
      <p:ext uri="{BB962C8B-B14F-4D97-AF65-F5344CB8AC3E}">
        <p14:creationId xmlns:p14="http://schemas.microsoft.com/office/powerpoint/2010/main" val="3796139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E3B479F-A31B-470B-8BDF-13352DCAF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C19DD-A635-4DB8-9441-41656EDAE55E}" type="datetimeFigureOut">
              <a:rPr lang="es-AR"/>
              <a:pPr>
                <a:defRPr/>
              </a:pPr>
              <a:t>3/11/2021</a:t>
            </a:fld>
            <a:endParaRPr lang="es-A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0A4E475-CD96-498D-BDF9-395FC450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051A34D-DE2C-4827-BE7A-7D89BC7B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E20E-0334-44E8-8FE0-BF789403A1C6}" type="slidenum">
              <a:rPr lang="es-AR" altLang="es-MX"/>
              <a:pPr/>
              <a:t>‹Nº›</a:t>
            </a:fld>
            <a:endParaRPr lang="es-AR" altLang="es-MX"/>
          </a:p>
        </p:txBody>
      </p:sp>
    </p:spTree>
    <p:extLst>
      <p:ext uri="{BB962C8B-B14F-4D97-AF65-F5344CB8AC3E}">
        <p14:creationId xmlns:p14="http://schemas.microsoft.com/office/powerpoint/2010/main" val="2311987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39C5C24-F340-4589-B02D-C42D897A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CABB-1CC7-4DE6-966A-9B9665B7C71C}" type="datetimeFigureOut">
              <a:rPr lang="es-AR"/>
              <a:pPr>
                <a:defRPr/>
              </a:pPr>
              <a:t>3/11/2021</a:t>
            </a:fld>
            <a:endParaRPr lang="es-A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EBC9951-488B-4B4A-97BF-2158BB75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F03C30D-B8C9-4807-8A71-C7AE8B5C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6AF50-8D74-40B0-B6AA-D32B6FD0F7F8}" type="slidenum">
              <a:rPr lang="es-AR" altLang="es-MX"/>
              <a:pPr/>
              <a:t>‹Nº›</a:t>
            </a:fld>
            <a:endParaRPr lang="es-AR" altLang="es-MX"/>
          </a:p>
        </p:txBody>
      </p:sp>
    </p:spTree>
    <p:extLst>
      <p:ext uri="{BB962C8B-B14F-4D97-AF65-F5344CB8AC3E}">
        <p14:creationId xmlns:p14="http://schemas.microsoft.com/office/powerpoint/2010/main" val="6679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C9EBA5C-3A95-49B0-BD95-74AE6174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929C-7E0D-416E-968F-3ABE4677EC1E}" type="datetimeFigureOut">
              <a:rPr lang="es-AR"/>
              <a:pPr>
                <a:defRPr/>
              </a:pPr>
              <a:t>3/11/2021</a:t>
            </a:fld>
            <a:endParaRPr lang="es-AR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2B26409-19BB-4A01-B892-D722BDC6E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886D8CAA-21E9-4134-B71C-AA6B5190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2BFFD-DA4E-457C-A6C6-9E28DB84AA06}" type="slidenum">
              <a:rPr lang="es-AR" altLang="es-MX"/>
              <a:pPr/>
              <a:t>‹Nº›</a:t>
            </a:fld>
            <a:endParaRPr lang="es-AR" altLang="es-MX"/>
          </a:p>
        </p:txBody>
      </p:sp>
    </p:spTree>
    <p:extLst>
      <p:ext uri="{BB962C8B-B14F-4D97-AF65-F5344CB8AC3E}">
        <p14:creationId xmlns:p14="http://schemas.microsoft.com/office/powerpoint/2010/main" val="3682701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CAF43CF8-3DAA-4271-BFDF-FE76D298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EC61-9D05-4DF1-9EF4-FDBCE74A6DC8}" type="datetimeFigureOut">
              <a:rPr lang="es-AR"/>
              <a:pPr>
                <a:defRPr/>
              </a:pPr>
              <a:t>3/11/2021</a:t>
            </a:fld>
            <a:endParaRPr lang="es-AR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C0687F4D-8AF0-4141-ACA0-38F58A2A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F4DAE0F2-E161-4699-93A6-7995E193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B3A01-A750-43BB-9D93-4ECDF6E94198}" type="slidenum">
              <a:rPr lang="es-AR" altLang="es-MX"/>
              <a:pPr/>
              <a:t>‹Nº›</a:t>
            </a:fld>
            <a:endParaRPr lang="es-AR" altLang="es-MX"/>
          </a:p>
        </p:txBody>
      </p:sp>
    </p:spTree>
    <p:extLst>
      <p:ext uri="{BB962C8B-B14F-4D97-AF65-F5344CB8AC3E}">
        <p14:creationId xmlns:p14="http://schemas.microsoft.com/office/powerpoint/2010/main" val="3288050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FC23DFEB-D91B-4FD7-85CE-79A08E0D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7B41-9470-4F2E-8348-894038031F82}" type="datetimeFigureOut">
              <a:rPr lang="es-AR"/>
              <a:pPr>
                <a:defRPr/>
              </a:pPr>
              <a:t>3/11/2021</a:t>
            </a:fld>
            <a:endParaRPr lang="es-AR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6F4C7FCF-C5AB-486D-AF33-16680B48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F7F432F6-956F-46C1-9673-CDC529DF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394DD-CA89-428A-9CA3-FB89189C8C8D}" type="slidenum">
              <a:rPr lang="es-AR" altLang="es-MX"/>
              <a:pPr/>
              <a:t>‹Nº›</a:t>
            </a:fld>
            <a:endParaRPr lang="es-AR" altLang="es-MX"/>
          </a:p>
        </p:txBody>
      </p:sp>
    </p:spTree>
    <p:extLst>
      <p:ext uri="{BB962C8B-B14F-4D97-AF65-F5344CB8AC3E}">
        <p14:creationId xmlns:p14="http://schemas.microsoft.com/office/powerpoint/2010/main" val="835722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A56BA559-7650-430A-9789-1DC0AE9C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3AB97-8BB4-4658-8AB3-15F7BA4ED766}" type="datetimeFigureOut">
              <a:rPr lang="es-AR"/>
              <a:pPr>
                <a:defRPr/>
              </a:pPr>
              <a:t>3/11/2021</a:t>
            </a:fld>
            <a:endParaRPr lang="es-AR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91829DA3-E743-40F5-8707-72B3BFFE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B800EB76-9FFC-4D3C-8C85-CA28B792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0FCA7-96BA-4EB3-93D4-42B1B8CD08FF}" type="slidenum">
              <a:rPr lang="es-AR" altLang="es-MX"/>
              <a:pPr/>
              <a:t>‹Nº›</a:t>
            </a:fld>
            <a:endParaRPr lang="es-AR" altLang="es-MX"/>
          </a:p>
        </p:txBody>
      </p:sp>
    </p:spTree>
    <p:extLst>
      <p:ext uri="{BB962C8B-B14F-4D97-AF65-F5344CB8AC3E}">
        <p14:creationId xmlns:p14="http://schemas.microsoft.com/office/powerpoint/2010/main" val="235932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6DEFC7B1-76FB-4BFC-81F0-B2809A4D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6CDF9-C5F0-43A2-8A25-1CE3C3061AA4}" type="datetimeFigureOut">
              <a:rPr lang="es-AR"/>
              <a:pPr>
                <a:defRPr/>
              </a:pPr>
              <a:t>3/11/2021</a:t>
            </a:fld>
            <a:endParaRPr lang="es-AR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AED6ADE7-03B3-4EDD-8593-456B1942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2FD96AE7-56B6-4719-AF4F-DF8FF9F1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95726-5171-4EE3-BF91-1D67671824BB}" type="slidenum">
              <a:rPr lang="es-AR" altLang="es-MX"/>
              <a:pPr/>
              <a:t>‹Nº›</a:t>
            </a:fld>
            <a:endParaRPr lang="es-AR" altLang="es-MX"/>
          </a:p>
        </p:txBody>
      </p:sp>
    </p:spTree>
    <p:extLst>
      <p:ext uri="{BB962C8B-B14F-4D97-AF65-F5344CB8AC3E}">
        <p14:creationId xmlns:p14="http://schemas.microsoft.com/office/powerpoint/2010/main" val="1937570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B57385F-4857-4C3D-BF72-1954B0223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AA73F-15BE-4AF6-BE8D-45167C262602}" type="datetimeFigureOut">
              <a:rPr lang="es-AR"/>
              <a:pPr>
                <a:defRPr/>
              </a:pPr>
              <a:t>3/11/2021</a:t>
            </a:fld>
            <a:endParaRPr lang="es-AR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43B9D3B5-7E0F-4ACD-9B72-08CA6D0A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3132809-6E1E-4B01-993F-B18FFA9E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2C498-5B9F-4997-B69F-31B528D08935}" type="slidenum">
              <a:rPr lang="es-AR" altLang="es-MX"/>
              <a:pPr/>
              <a:t>‹Nº›</a:t>
            </a:fld>
            <a:endParaRPr lang="es-AR" altLang="es-MX"/>
          </a:p>
        </p:txBody>
      </p:sp>
    </p:spTree>
    <p:extLst>
      <p:ext uri="{BB962C8B-B14F-4D97-AF65-F5344CB8AC3E}">
        <p14:creationId xmlns:p14="http://schemas.microsoft.com/office/powerpoint/2010/main" val="2195795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91516FB-715D-4FB5-8413-C5D1F1832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9465-7256-4E0B-BC43-57103845E772}" type="datetimeFigureOut">
              <a:rPr lang="es-AR"/>
              <a:pPr>
                <a:defRPr/>
              </a:pPr>
              <a:t>3/11/2021</a:t>
            </a:fld>
            <a:endParaRPr lang="es-A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697FDF6-842D-4349-A9FA-B17EE46C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3E13216-8F12-4704-A531-43DDC420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3965E-F277-4DAE-84C5-E43A53DF2104}" type="slidenum">
              <a:rPr lang="es-AR" altLang="es-MX"/>
              <a:pPr/>
              <a:t>‹Nº›</a:t>
            </a:fld>
            <a:endParaRPr lang="es-AR" altLang="es-MX"/>
          </a:p>
        </p:txBody>
      </p:sp>
    </p:spTree>
    <p:extLst>
      <p:ext uri="{BB962C8B-B14F-4D97-AF65-F5344CB8AC3E}">
        <p14:creationId xmlns:p14="http://schemas.microsoft.com/office/powerpoint/2010/main" val="3831755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7977E2B-435D-40D5-B754-CA154B34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EFA3-3032-45E2-AA07-63AD0A3242A3}" type="datetimeFigureOut">
              <a:rPr lang="es-AR"/>
              <a:pPr>
                <a:defRPr/>
              </a:pPr>
              <a:t>3/11/2021</a:t>
            </a:fld>
            <a:endParaRPr lang="es-A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AEE7A5D-24CA-4A74-A24F-183EBEF4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477026F-A0A0-4D5C-8BDD-9554D2A6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21F23-0179-4E38-A94D-8D89416F533B}" type="slidenum">
              <a:rPr lang="es-AR" altLang="es-MX"/>
              <a:pPr/>
              <a:t>‹Nº›</a:t>
            </a:fld>
            <a:endParaRPr lang="es-AR" altLang="es-MX"/>
          </a:p>
        </p:txBody>
      </p:sp>
    </p:spTree>
    <p:extLst>
      <p:ext uri="{BB962C8B-B14F-4D97-AF65-F5344CB8AC3E}">
        <p14:creationId xmlns:p14="http://schemas.microsoft.com/office/powerpoint/2010/main" val="1658915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>
            <a:extLst>
              <a:ext uri="{FF2B5EF4-FFF2-40B4-BE49-F238E27FC236}">
                <a16:creationId xmlns:a16="http://schemas.microsoft.com/office/drawing/2014/main" id="{6B64CA05-8625-4864-90A2-FCC8E4D46571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472489" y="4663679"/>
            <a:ext cx="549275" cy="392906"/>
          </a:xfrm>
        </p:spPr>
        <p:txBody>
          <a:bodyPr lIns="91425" tIns="91425" rIns="91425" bIns="91425">
            <a:noAutofit/>
          </a:bodyPr>
          <a:lstStyle>
            <a:lvl1pPr>
              <a:defRPr/>
            </a:lvl1pPr>
          </a:lstStyle>
          <a:p>
            <a:fld id="{3FA992A6-FB48-444E-9D6D-BD5D1BFF118E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85333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287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43AF0034-0179-4F3F-90AE-B5989357FF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título del patrón</a:t>
            </a:r>
            <a:endParaRPr lang="es-AR" altLang="es-MX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360565C0-A4C9-4F21-9805-66BFA1F39F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  <a:endParaRPr lang="es-AR" alt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20BD345-F81C-4ADF-A66A-7D5617C88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B09FCF-8046-42F4-BA5B-C9B479B2296B}" type="datetimeFigureOut">
              <a:rPr lang="es-AR"/>
              <a:pPr>
                <a:defRPr/>
              </a:pPr>
              <a:t>3/11/2021</a:t>
            </a:fld>
            <a:endParaRPr lang="es-A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ECA28A0-D9B5-44B3-B825-E070BDAB7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7C955B8-DE26-4B42-9C2F-A60BC7608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1CBA86D-A8DB-4937-AC56-23BD16132CA5}" type="slidenum">
              <a:rPr lang="es-AR" altLang="es-MX"/>
              <a:pPr/>
              <a:t>‹Nº›</a:t>
            </a:fld>
            <a:endParaRPr lang="es-AR" altLang="es-MX"/>
          </a:p>
        </p:txBody>
      </p:sp>
    </p:spTree>
    <p:extLst>
      <p:ext uri="{BB962C8B-B14F-4D97-AF65-F5344CB8AC3E}">
        <p14:creationId xmlns:p14="http://schemas.microsoft.com/office/powerpoint/2010/main" val="30986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611560" y="1059582"/>
            <a:ext cx="4608512" cy="195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s-AR" sz="4800" b="1" dirty="0">
                <a:latin typeface="FreeSans" pitchFamily="34" charset="0"/>
                <a:ea typeface="FreeSans" pitchFamily="34" charset="0"/>
                <a:cs typeface="FreeSans" pitchFamily="34" charset="0"/>
              </a:rPr>
              <a:t>-</a:t>
            </a:r>
          </a:p>
          <a:p>
            <a:pPr>
              <a:lnSpc>
                <a:spcPts val="4800"/>
              </a:lnSpc>
            </a:pPr>
            <a:r>
              <a:rPr lang="es-AR" sz="4800" b="1" dirty="0">
                <a:latin typeface="FreeSans" pitchFamily="34" charset="0"/>
                <a:ea typeface="FreeSans" pitchFamily="34" charset="0"/>
                <a:cs typeface="FreeSans" pitchFamily="34" charset="0"/>
              </a:rPr>
              <a:t>Gestión Comercial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5E00FED-E942-4BC7-B8F1-152A6E9811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" r="19586"/>
          <a:stretch/>
        </p:blipFill>
        <p:spPr>
          <a:xfrm>
            <a:off x="-17604" y="0"/>
            <a:ext cx="9144000" cy="51435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057F038-192C-42E2-91DB-EBEF56D5E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9362" y="1714500"/>
            <a:ext cx="2758208" cy="1714500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l"/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ra" panose="02000000000000000000" pitchFamily="2" charset="0"/>
              </a:rPr>
              <a:t>Modelos</a:t>
            </a:r>
            <a:br>
              <a:rPr lang="es-E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ra" panose="02000000000000000000" pitchFamily="2" charset="0"/>
              </a:rPr>
            </a:b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ra" panose="02000000000000000000" pitchFamily="2" charset="0"/>
              </a:rPr>
              <a:t>M</a:t>
            </a:r>
            <a:r>
              <a:rPr lang="es-E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ra" panose="02000000000000000000" pitchFamily="2" charset="0"/>
              </a:rPr>
              <a:t>entales</a:t>
            </a:r>
            <a:endParaRPr lang="es-AR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92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23528" y="2209535"/>
            <a:ext cx="3816424" cy="724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s-A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eeSans" pitchFamily="34" charset="0"/>
                <a:ea typeface="FreeSans" pitchFamily="34" charset="0"/>
                <a:cs typeface="FreeSans" pitchFamily="34" charset="0"/>
              </a:rPr>
              <a:t>MODULO 1</a:t>
            </a:r>
            <a:endParaRPr lang="es-AR" sz="4800" b="1" dirty="0">
              <a:solidFill>
                <a:srgbClr val="FF0000"/>
              </a:solidFill>
              <a:latin typeface="FreeSans" pitchFamily="34" charset="0"/>
              <a:ea typeface="FreeSans" pitchFamily="34" charset="0"/>
              <a:cs typeface="Free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5666647D-100B-4A85-ACB1-D1487BA421B5}"/>
              </a:ext>
            </a:extLst>
          </p:cNvPr>
          <p:cNvSpPr/>
          <p:nvPr/>
        </p:nvSpPr>
        <p:spPr>
          <a:xfrm>
            <a:off x="467544" y="843558"/>
            <a:ext cx="8208912" cy="360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11 Rectángulo redondeado">
            <a:extLst>
              <a:ext uri="{FF2B5EF4-FFF2-40B4-BE49-F238E27FC236}">
                <a16:creationId xmlns:a16="http://schemas.microsoft.com/office/drawing/2014/main" id="{3F9885D9-617C-499A-A94B-CC35C75FE9A2}"/>
              </a:ext>
            </a:extLst>
          </p:cNvPr>
          <p:cNvSpPr/>
          <p:nvPr/>
        </p:nvSpPr>
        <p:spPr>
          <a:xfrm rot="5400000">
            <a:off x="7380312" y="123478"/>
            <a:ext cx="288032" cy="1440160"/>
          </a:xfrm>
          <a:prstGeom prst="roundRect">
            <a:avLst>
              <a:gd name="adj" fmla="val 50000"/>
            </a:avLst>
          </a:prstGeom>
          <a:solidFill>
            <a:schemeClr val="accent3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C8A422B-D93E-46C0-BCE4-75D8F7FE3876}"/>
              </a:ext>
            </a:extLst>
          </p:cNvPr>
          <p:cNvSpPr txBox="1">
            <a:spLocks/>
          </p:cNvSpPr>
          <p:nvPr/>
        </p:nvSpPr>
        <p:spPr bwMode="auto">
          <a:xfrm>
            <a:off x="1518047" y="383432"/>
            <a:ext cx="61722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479"/>
              </a:spcBef>
              <a:spcAft>
                <a:spcPts val="1060"/>
              </a:spcAft>
              <a:buClrTx/>
              <a:buSzPct val="45000"/>
              <a:buFontTx/>
              <a:buNone/>
              <a:tabLst/>
              <a:defRPr/>
            </a:pPr>
            <a:r>
              <a:rPr kumimoji="0" lang="es-AR" alt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Microsoft YaHei" panose="020B0503020204020204" pitchFamily="34" charset="-122"/>
                <a:cs typeface="Lucida Sans" panose="020B0602030504020204" pitchFamily="34" charset="0"/>
              </a:rPr>
              <a:t>		Mi MM va a determinar</a:t>
            </a:r>
            <a:r>
              <a:rPr kumimoji="0" lang="es-AR" alt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Lucida Sans" panose="020B0602030504020204" pitchFamily="34" charset="0"/>
              </a:rPr>
              <a:t>: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479"/>
              </a:spcBef>
              <a:spcAft>
                <a:spcPts val="1060"/>
              </a:spcAft>
              <a:buClrTx/>
              <a:buSzPct val="45000"/>
              <a:buFontTx/>
              <a:buNone/>
              <a:tabLst/>
              <a:defRPr/>
            </a:pPr>
            <a:endParaRPr kumimoji="0" lang="es-AR" alt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479"/>
              </a:spcBef>
              <a:spcAft>
                <a:spcPts val="1060"/>
              </a:spcAft>
              <a:buClrTx/>
              <a:buSzPct val="4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alt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Lucida Sans" panose="020B0602030504020204" pitchFamily="34" charset="0"/>
              </a:rPr>
              <a:t>Que pienso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479"/>
              </a:spcBef>
              <a:spcAft>
                <a:spcPts val="1060"/>
              </a:spcAft>
              <a:buClrTx/>
              <a:buSzPct val="4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alt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Lucida Sans" panose="020B0602030504020204" pitchFamily="34" charset="0"/>
              </a:rPr>
              <a:t>Que siento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479"/>
              </a:spcBef>
              <a:spcAft>
                <a:spcPts val="1060"/>
              </a:spcAft>
              <a:buClrTx/>
              <a:buSzPct val="4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alt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Lucida Sans" panose="020B0602030504020204" pitchFamily="34" charset="0"/>
              </a:rPr>
              <a:t>Que hago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479"/>
              </a:spcBef>
              <a:spcAft>
                <a:spcPts val="1060"/>
              </a:spcAft>
              <a:buClrTx/>
              <a:buSzPct val="45000"/>
              <a:buFontTx/>
              <a:buNone/>
              <a:tabLst/>
              <a:defRPr/>
            </a:pPr>
            <a:endParaRPr kumimoji="0" lang="es-AR" alt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479"/>
              </a:spcBef>
              <a:spcAft>
                <a:spcPts val="1060"/>
              </a:spcAft>
              <a:buClrTx/>
              <a:buSzPct val="45000"/>
              <a:buFontTx/>
              <a:buNone/>
              <a:tabLst/>
              <a:defRPr/>
            </a:pPr>
            <a:endParaRPr kumimoji="0" lang="es-AR" alt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Lucida Sans" panose="020B0602030504020204" pitchFamily="34" charset="0"/>
            </a:endParaRP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4B6B9AB0-72B8-4775-BE46-CCFA82101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10" y="1714501"/>
            <a:ext cx="3155156" cy="16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 descr="Una persona sentada en un escritorio&#10;&#10;Descripción generada automáticamente con confianza media">
            <a:extLst>
              <a:ext uri="{FF2B5EF4-FFF2-40B4-BE49-F238E27FC236}">
                <a16:creationId xmlns:a16="http://schemas.microsoft.com/office/drawing/2014/main" id="{DB35154E-A33A-4BD5-8F5A-E94D70D2A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" r="23297" b="4523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A4CD5C-418E-42C1-81EC-8350FD6F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/>
              <a:t>¡Nos </a:t>
            </a:r>
            <a:r>
              <a:rPr lang="en-US" sz="3600" dirty="0" err="1"/>
              <a:t>vemos</a:t>
            </a:r>
            <a:r>
              <a:rPr lang="en-US" sz="3600" dirty="0"/>
              <a:t> </a:t>
            </a:r>
            <a:r>
              <a:rPr lang="en-US" sz="3600" dirty="0" err="1"/>
              <a:t>el</a:t>
            </a:r>
            <a:r>
              <a:rPr lang="en-US" sz="3600" dirty="0"/>
              <a:t> </a:t>
            </a:r>
            <a:r>
              <a:rPr lang="en-US" sz="3600" dirty="0" err="1"/>
              <a:t>próximo</a:t>
            </a:r>
            <a:r>
              <a:rPr lang="en-US" sz="3600" dirty="0"/>
              <a:t> modulo!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1304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D2714666-AFC5-B348-9F9A-6129E34DA4A8}" vid="{73D1D135-5EE4-1742-809E-165DCA2A89F3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3FDCABA4991244981EF5F6D52F0477" ma:contentTypeVersion="4" ma:contentTypeDescription="Crear nuevo documento." ma:contentTypeScope="" ma:versionID="0e1ac00f7ba5ed6f203593c1ab593b8a">
  <xsd:schema xmlns:xsd="http://www.w3.org/2001/XMLSchema" xmlns:xs="http://www.w3.org/2001/XMLSchema" xmlns:p="http://schemas.microsoft.com/office/2006/metadata/properties" xmlns:ns2="a989ce3e-9558-4b4a-8bb0-bd5160a50d0f" xmlns:ns3="44c0ba94-1d29-40d8-9ccd-d15b1ed67ea1" targetNamespace="http://schemas.microsoft.com/office/2006/metadata/properties" ma:root="true" ma:fieldsID="6687b1ba79659d5416b748f663a4aefa" ns2:_="" ns3:_="">
    <xsd:import namespace="a989ce3e-9558-4b4a-8bb0-bd5160a50d0f"/>
    <xsd:import namespace="44c0ba94-1d29-40d8-9ccd-d15b1ed67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9ce3e-9558-4b4a-8bb0-bd5160a50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0ba94-1d29-40d8-9ccd-d15b1ed67e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94FA4A-8FF9-4D34-8701-996FF77B1B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EA80A07-C825-42D4-87D8-A5F04E7387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9ce3e-9558-4b4a-8bb0-bd5160a50d0f"/>
    <ds:schemaRef ds:uri="44c0ba94-1d29-40d8-9ccd-d15b1ed67e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D8694A-E5E8-4670-9528-13D339C8D1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Plantilla-PPT-Evoltis Academy</Template>
  <TotalTime>7</TotalTime>
  <Words>32</Words>
  <Application>Microsoft Office PowerPoint</Application>
  <PresentationFormat>Presentación en pantalla (16:9)</PresentationFormat>
  <Paragraphs>13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Magra</vt:lpstr>
      <vt:lpstr>Arial</vt:lpstr>
      <vt:lpstr>Constantia</vt:lpstr>
      <vt:lpstr>FreeSans</vt:lpstr>
      <vt:lpstr>Calibri</vt:lpstr>
      <vt:lpstr>Tema de Office</vt:lpstr>
      <vt:lpstr>1_Tema de Office</vt:lpstr>
      <vt:lpstr>2_Tema de Office</vt:lpstr>
      <vt:lpstr>Presentación de PowerPoint</vt:lpstr>
      <vt:lpstr>Modelos Mentales</vt:lpstr>
      <vt:lpstr>Presentación de PowerPoint</vt:lpstr>
      <vt:lpstr>Presentación de PowerPoint</vt:lpstr>
      <vt:lpstr>¡Nos vemos el próximo modulo!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 Gomez</dc:creator>
  <cp:lastModifiedBy>Alexis  Prado</cp:lastModifiedBy>
  <cp:revision>7</cp:revision>
  <dcterms:created xsi:type="dcterms:W3CDTF">2021-08-02T15:15:26Z</dcterms:created>
  <dcterms:modified xsi:type="dcterms:W3CDTF">2021-11-03T13:01:22Z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0x010100673FDCABA4991244981EF5F6D52F0477</vt:lpwstr>
  </property>
</Properties>
</file>